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63" r:id="rId3"/>
    <p:sldId id="264" r:id="rId4"/>
    <p:sldId id="261" r:id="rId5"/>
    <p:sldId id="275" r:id="rId6"/>
    <p:sldId id="259" r:id="rId7"/>
    <p:sldId id="258" r:id="rId8"/>
    <p:sldId id="260" r:id="rId9"/>
    <p:sldId id="269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467" autoAdjust="0"/>
    <p:restoredTop sz="94660"/>
  </p:normalViewPr>
  <p:slideViewPr>
    <p:cSldViewPr snapToGrid="0">
      <p:cViewPr>
        <p:scale>
          <a:sx n="80" d="100"/>
          <a:sy n="80" d="100"/>
        </p:scale>
        <p:origin x="76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2765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982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2753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5129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6878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1235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1301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0553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09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353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621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817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102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5614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909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397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818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431509C-5FCC-4AE8-9AA5-7D58604FEAC8}" type="datetimeFigureOut">
              <a:rPr lang="en-IN" smtClean="0"/>
              <a:t>20-08-2020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61988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316" y="1447801"/>
            <a:ext cx="11845637" cy="2808316"/>
          </a:xfrm>
        </p:spPr>
        <p:txBody>
          <a:bodyPr/>
          <a:lstStyle/>
          <a:p>
            <a:pPr algn="ctr"/>
            <a:r>
              <a:rPr lang="en-IN" dirty="0"/>
              <a:t>COMMERCE –III ( MF)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01785"/>
          </a:xfrm>
        </p:spPr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630783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1915-4D37-4ADA-B85F-A8EEEDC08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</a:rPr>
              <a:t>CONTROLLING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4CB47-EAB2-44F6-9669-9916C506E435}"/>
              </a:ext>
            </a:extLst>
          </p:cNvPr>
          <p:cNvSpPr txBox="1"/>
          <p:nvPr/>
        </p:nvSpPr>
        <p:spPr>
          <a:xfrm>
            <a:off x="646111" y="4531367"/>
            <a:ext cx="849996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8886FB-5BFE-4E44-98B2-184FC4482435}"/>
              </a:ext>
            </a:extLst>
          </p:cNvPr>
          <p:cNvSpPr txBox="1"/>
          <p:nvPr/>
        </p:nvSpPr>
        <p:spPr>
          <a:xfrm>
            <a:off x="-9574375" y="2743380"/>
            <a:ext cx="2702466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Management Function : Controlling">
            <a:extLst>
              <a:ext uri="{FF2B5EF4-FFF2-40B4-BE49-F238E27FC236}">
                <a16:creationId xmlns:a16="http://schemas.microsoft.com/office/drawing/2014/main" id="{EAC58176-4FDC-4074-AB0E-8E283868FA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111" y="1606163"/>
            <a:ext cx="9533613" cy="518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869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153" y="452718"/>
            <a:ext cx="10241280" cy="753230"/>
          </a:xfrm>
        </p:spPr>
        <p:txBody>
          <a:bodyPr/>
          <a:lstStyle/>
          <a:p>
            <a:pPr algn="ctr"/>
            <a:r>
              <a:rPr lang="en-IN" sz="4400" dirty="0">
                <a:latin typeface="Arial Black" panose="020B0A04020102020204" pitchFamily="34" charset="0"/>
                <a:ea typeface="Segoe UI Emoji" panose="020B0502040204020203" pitchFamily="34" charset="0"/>
              </a:rPr>
              <a:t>FUNCTIONS OF MANAGEMENT </a:t>
            </a:r>
          </a:p>
        </p:txBody>
      </p:sp>
      <p:pic>
        <p:nvPicPr>
          <p:cNvPr id="1026" name="Picture 2" descr="The four functions of Management in an organization">
            <a:extLst>
              <a:ext uri="{FF2B5EF4-FFF2-40B4-BE49-F238E27FC236}">
                <a16:creationId xmlns:a16="http://schemas.microsoft.com/office/drawing/2014/main" id="{4CB0A15E-24F7-4D26-B745-4D93977F7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193" y="1383527"/>
            <a:ext cx="7506031" cy="4842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74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015AC-4EE5-4A08-964F-2C418736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dirty="0">
                <a:latin typeface="Arial Black" panose="020B0A04020102020204" pitchFamily="34" charset="0"/>
              </a:rPr>
              <a:t>PLANNING </a:t>
            </a:r>
          </a:p>
        </p:txBody>
      </p:sp>
      <p:pic>
        <p:nvPicPr>
          <p:cNvPr id="2050" name="Picture 2" descr="The Operative Word in Exit Planning Is Planning | Columns">
            <a:extLst>
              <a:ext uri="{FF2B5EF4-FFF2-40B4-BE49-F238E27FC236}">
                <a16:creationId xmlns:a16="http://schemas.microsoft.com/office/drawing/2014/main" id="{C369A80E-9034-4879-88A3-B29B12E11D1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77" y="1853248"/>
            <a:ext cx="10193572" cy="4778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64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139AA8-7200-4DAF-B83E-7F633D71E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5837" y="96966"/>
            <a:ext cx="7005099" cy="1063924"/>
          </a:xfrm>
        </p:spPr>
        <p:txBody>
          <a:bodyPr/>
          <a:lstStyle/>
          <a:p>
            <a:pPr algn="ctr"/>
            <a:r>
              <a:rPr lang="en-IN" sz="4400" dirty="0">
                <a:latin typeface="Arial Black" panose="020B0A04020102020204" pitchFamily="34" charset="0"/>
              </a:rPr>
              <a:t>ORGANISING </a:t>
            </a:r>
          </a:p>
        </p:txBody>
      </p:sp>
      <p:pic>
        <p:nvPicPr>
          <p:cNvPr id="3076" name="Picture 4" descr="Principles of Organizing Function of Management - MBA CONCEPTS">
            <a:extLst>
              <a:ext uri="{FF2B5EF4-FFF2-40B4-BE49-F238E27FC236}">
                <a16:creationId xmlns:a16="http://schemas.microsoft.com/office/drawing/2014/main" id="{FEA37079-D701-49A3-AD27-382511879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51" y="1232451"/>
            <a:ext cx="10559332" cy="5528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257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139AA8-7200-4DAF-B83E-7F633D71E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5837" y="96966"/>
            <a:ext cx="7005099" cy="1063924"/>
          </a:xfrm>
        </p:spPr>
        <p:txBody>
          <a:bodyPr/>
          <a:lstStyle/>
          <a:p>
            <a:pPr algn="ctr"/>
            <a:r>
              <a:rPr lang="en-IN" sz="4400" dirty="0">
                <a:latin typeface="Arial Black" panose="020B0A04020102020204" pitchFamily="34" charset="0"/>
              </a:rPr>
              <a:t>STAFFING  </a:t>
            </a:r>
          </a:p>
        </p:txBody>
      </p:sp>
      <p:pic>
        <p:nvPicPr>
          <p:cNvPr id="4098" name="Picture 2" descr="Staffing - Definition, Meaning, Functions, Importance, Videos">
            <a:extLst>
              <a:ext uri="{FF2B5EF4-FFF2-40B4-BE49-F238E27FC236}">
                <a16:creationId xmlns:a16="http://schemas.microsoft.com/office/drawing/2014/main" id="{B265B6AF-E147-4D36-AC5D-346590679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83" y="1160889"/>
            <a:ext cx="9462052" cy="5600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203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6B4D7-6C29-4538-B477-E2BE73363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5" y="452718"/>
            <a:ext cx="11201400" cy="1400530"/>
          </a:xfrm>
        </p:spPr>
        <p:txBody>
          <a:bodyPr/>
          <a:lstStyle/>
          <a:p>
            <a:pPr algn="ctr"/>
            <a:r>
              <a:rPr lang="en-IN" sz="4400" dirty="0">
                <a:latin typeface="Arial Black" panose="020B0A04020102020204" pitchFamily="34" charset="0"/>
              </a:rPr>
              <a:t>DIRECTING </a:t>
            </a:r>
          </a:p>
        </p:txBody>
      </p:sp>
      <p:pic>
        <p:nvPicPr>
          <p:cNvPr id="3" name="Picture 2" descr="Characteristics of Directing - QS Study">
            <a:extLst>
              <a:ext uri="{FF2B5EF4-FFF2-40B4-BE49-F238E27FC236}">
                <a16:creationId xmlns:a16="http://schemas.microsoft.com/office/drawing/2014/main" id="{65DD7346-6F43-42FD-B900-6045F63A3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3" y="2238374"/>
            <a:ext cx="10360549" cy="4544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496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CF76D-9377-4CFD-80BB-47A101F3E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60198"/>
          </a:xfrm>
        </p:spPr>
        <p:txBody>
          <a:bodyPr/>
          <a:lstStyle/>
          <a:p>
            <a:pPr algn="ctr"/>
            <a:r>
              <a:rPr lang="en-IN" sz="4400" dirty="0">
                <a:latin typeface="Arial Black" panose="020B0A04020102020204" pitchFamily="34" charset="0"/>
              </a:rPr>
              <a:t>CO-ORDINATING </a:t>
            </a:r>
          </a:p>
        </p:txBody>
      </p:sp>
      <p:pic>
        <p:nvPicPr>
          <p:cNvPr id="6146" name="Picture 2" descr="Are You Coordinating Your Team the Right Way? 3 Strategies - AITS ...">
            <a:extLst>
              <a:ext uri="{FF2B5EF4-FFF2-40B4-BE49-F238E27FC236}">
                <a16:creationId xmlns:a16="http://schemas.microsoft.com/office/drawing/2014/main" id="{2D625025-4164-44CC-9BDB-F514DA93E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1" y="1512916"/>
            <a:ext cx="9992734" cy="4999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944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244A9F0-A985-488B-9443-9A3AE36EBD4E}"/>
              </a:ext>
            </a:extLst>
          </p:cNvPr>
          <p:cNvSpPr txBox="1"/>
          <p:nvPr/>
        </p:nvSpPr>
        <p:spPr>
          <a:xfrm>
            <a:off x="-1270028" y="3334041"/>
            <a:ext cx="39204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2800" dirty="0">
              <a:latin typeface="Arial Black" panose="020B0A04020102020204" pitchFamily="34" charset="0"/>
            </a:endParaRP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3DFBE89F-5466-4B11-A863-EE8E06581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44778"/>
          </a:xfrm>
        </p:spPr>
        <p:txBody>
          <a:bodyPr/>
          <a:lstStyle/>
          <a:p>
            <a:pPr algn="ctr"/>
            <a:r>
              <a:rPr lang="en-IN" sz="4400" dirty="0">
                <a:latin typeface="Arial Black" panose="020B0A04020102020204" pitchFamily="34" charset="0"/>
              </a:rPr>
              <a:t>COMMUNICATION </a:t>
            </a:r>
          </a:p>
        </p:txBody>
      </p:sp>
      <p:pic>
        <p:nvPicPr>
          <p:cNvPr id="7170" name="Picture 2" descr="Communication tips for sports clubs - Play by the Rules - Making ...">
            <a:extLst>
              <a:ext uri="{FF2B5EF4-FFF2-40B4-BE49-F238E27FC236}">
                <a16:creationId xmlns:a16="http://schemas.microsoft.com/office/drawing/2014/main" id="{D8AB3BB2-2C2F-4F6E-B005-2E33D85B5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136" y="1383527"/>
            <a:ext cx="8730533" cy="528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790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1915-4D37-4ADA-B85F-A8EEEDC08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5752"/>
          </a:xfrm>
        </p:spPr>
        <p:txBody>
          <a:bodyPr/>
          <a:lstStyle/>
          <a:p>
            <a:pPr algn="ctr"/>
            <a: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</a:rPr>
              <a:t>MOTIVATION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4CB47-EAB2-44F6-9669-9916C506E435}"/>
              </a:ext>
            </a:extLst>
          </p:cNvPr>
          <p:cNvSpPr txBox="1"/>
          <p:nvPr/>
        </p:nvSpPr>
        <p:spPr>
          <a:xfrm>
            <a:off x="646111" y="4531367"/>
            <a:ext cx="849996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196" name="Picture 4" descr="Employee Motivation Work Motivation Two-factor Theory Management ...">
            <a:extLst>
              <a:ext uri="{FF2B5EF4-FFF2-40B4-BE49-F238E27FC236}">
                <a16:creationId xmlns:a16="http://schemas.microsoft.com/office/drawing/2014/main" id="{0FCA3F17-85B9-438C-93F9-8BE28154FD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341" y="1733384"/>
            <a:ext cx="9404722" cy="4961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458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202</TotalTime>
  <Words>25</Words>
  <Application>Microsoft Office PowerPoint</Application>
  <PresentationFormat>Widescreen</PresentationFormat>
  <Paragraphs>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Century Gothic</vt:lpstr>
      <vt:lpstr>Wingdings 3</vt:lpstr>
      <vt:lpstr>Ion</vt:lpstr>
      <vt:lpstr>COMMERCE –III ( MF) </vt:lpstr>
      <vt:lpstr>FUNCTIONS OF MANAGEMENT </vt:lpstr>
      <vt:lpstr>PLANNING </vt:lpstr>
      <vt:lpstr>ORGANISING </vt:lpstr>
      <vt:lpstr>STAFFING  </vt:lpstr>
      <vt:lpstr>DIRECTING </vt:lpstr>
      <vt:lpstr>CO-ORDINATING </vt:lpstr>
      <vt:lpstr>COMMUNICATION </vt:lpstr>
      <vt:lpstr>MOTIVATION </vt:lpstr>
      <vt:lpstr>CONTROLLING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COMMERCE –III ( MF) </dc:title>
  <dc:creator>Sumita Shankar</dc:creator>
  <cp:lastModifiedBy>Sumita Shankar</cp:lastModifiedBy>
  <cp:revision>26</cp:revision>
  <dcterms:created xsi:type="dcterms:W3CDTF">2020-07-28T09:10:53Z</dcterms:created>
  <dcterms:modified xsi:type="dcterms:W3CDTF">2020-08-20T11:48:34Z</dcterms:modified>
</cp:coreProperties>
</file>